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7" r:id="rId2"/>
    <p:sldId id="260" r:id="rId3"/>
    <p:sldId id="261" r:id="rId4"/>
    <p:sldId id="266" r:id="rId5"/>
    <p:sldId id="267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CADBC-FBE1-4303-B3A2-32A4CE2D843A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495A-F024-4A22-8EBB-4AED1A4BC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49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57 w 64000"/>
                <a:gd name="T1" fmla="*/ -38 h 64000"/>
                <a:gd name="T2" fmla="*/ 83 w 64000"/>
                <a:gd name="T3" fmla="*/ 0 h 64000"/>
                <a:gd name="T4" fmla="*/ 57 w 64000"/>
                <a:gd name="T5" fmla="*/ 38 h 64000"/>
                <a:gd name="T6" fmla="*/ 57 w 64000"/>
                <a:gd name="T7" fmla="*/ 38 h 64000"/>
                <a:gd name="T8" fmla="*/ 57 w 64000"/>
                <a:gd name="T9" fmla="*/ 38 h 64000"/>
                <a:gd name="T10" fmla="*/ 57 w 64000"/>
                <a:gd name="T11" fmla="*/ 38 h 64000"/>
                <a:gd name="T12" fmla="*/ 57 w 64000"/>
                <a:gd name="T13" fmla="*/ -38 h 64000"/>
                <a:gd name="T14" fmla="*/ 57 w 64000"/>
                <a:gd name="T15" fmla="*/ -38 h 64000"/>
                <a:gd name="T16" fmla="*/ 57 w 64000"/>
                <a:gd name="T17" fmla="*/ -38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81 w 64000"/>
                <a:gd name="T1" fmla="*/ -41 h 64000"/>
                <a:gd name="T2" fmla="*/ 101 w 64000"/>
                <a:gd name="T3" fmla="*/ 0 h 64000"/>
                <a:gd name="T4" fmla="*/ 81 w 64000"/>
                <a:gd name="T5" fmla="*/ 41 h 64000"/>
                <a:gd name="T6" fmla="*/ 81 w 64000"/>
                <a:gd name="T7" fmla="*/ 41 h 64000"/>
                <a:gd name="T8" fmla="*/ 81 w 64000"/>
                <a:gd name="T9" fmla="*/ 41 h 64000"/>
                <a:gd name="T10" fmla="*/ 81 w 64000"/>
                <a:gd name="T11" fmla="*/ 41 h 64000"/>
                <a:gd name="T12" fmla="*/ 81 w 64000"/>
                <a:gd name="T13" fmla="*/ -41 h 64000"/>
                <a:gd name="T14" fmla="*/ 81 w 64000"/>
                <a:gd name="T15" fmla="*/ -41 h 64000"/>
                <a:gd name="T16" fmla="*/ 81 w 64000"/>
                <a:gd name="T17" fmla="*/ -41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80CE-4E59-4716-8D72-866633F1BD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3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5707E-C8B6-4A9D-958E-72B0F08BE3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2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2F580-C615-4EAF-99E6-660F372EC3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60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AA0F5-5B4B-4E74-9D91-336ABED0FE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9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BDCA-E735-4C6C-8CBB-A091054738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7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5E40F-B2D3-41C4-952F-82C456D045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6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4F4B-D2F8-4D98-B82C-8DF96F14EB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2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D2FFB-8B78-467A-93E9-C7F6666A41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8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CC88-429E-4DFD-BCC0-D482C6CC2F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5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6425-35A7-4399-82E7-03A04C54E1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3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C783-13D1-444E-BF71-4E515F0772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6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82 w 64000"/>
                <a:gd name="T1" fmla="*/ -25 h 64000"/>
                <a:gd name="T2" fmla="*/ 105 w 64000"/>
                <a:gd name="T3" fmla="*/ 0 h 64000"/>
                <a:gd name="T4" fmla="*/ 82 w 64000"/>
                <a:gd name="T5" fmla="*/ 25 h 64000"/>
                <a:gd name="T6" fmla="*/ 82 w 64000"/>
                <a:gd name="T7" fmla="*/ 25 h 64000"/>
                <a:gd name="T8" fmla="*/ 82 w 64000"/>
                <a:gd name="T9" fmla="*/ 25 h 64000"/>
                <a:gd name="T10" fmla="*/ 82 w 64000"/>
                <a:gd name="T11" fmla="*/ 25 h 64000"/>
                <a:gd name="T12" fmla="*/ 82 w 64000"/>
                <a:gd name="T13" fmla="*/ -25 h 64000"/>
                <a:gd name="T14" fmla="*/ 82 w 64000"/>
                <a:gd name="T15" fmla="*/ -25 h 64000"/>
                <a:gd name="T16" fmla="*/ 82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46 w 64000"/>
                <a:gd name="T1" fmla="*/ -25 h 64000"/>
                <a:gd name="T2" fmla="*/ 59 w 64000"/>
                <a:gd name="T3" fmla="*/ 0 h 64000"/>
                <a:gd name="T4" fmla="*/ 46 w 64000"/>
                <a:gd name="T5" fmla="*/ 25 h 64000"/>
                <a:gd name="T6" fmla="*/ 46 w 64000"/>
                <a:gd name="T7" fmla="*/ 25 h 64000"/>
                <a:gd name="T8" fmla="*/ 46 w 64000"/>
                <a:gd name="T9" fmla="*/ 25 h 64000"/>
                <a:gd name="T10" fmla="*/ 46 w 64000"/>
                <a:gd name="T11" fmla="*/ 25 h 64000"/>
                <a:gd name="T12" fmla="*/ 46 w 64000"/>
                <a:gd name="T13" fmla="*/ -25 h 64000"/>
                <a:gd name="T14" fmla="*/ 46 w 64000"/>
                <a:gd name="T15" fmla="*/ -25 h 64000"/>
                <a:gd name="T16" fmla="*/ 46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C0401-8224-41EF-BD45-D3BD59FCC05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8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534400" cy="4953000"/>
          </a:xfrm>
          <a:solidFill>
            <a:schemeClr val="bg1"/>
          </a:solidFill>
        </p:spPr>
        <p:txBody>
          <a:bodyPr/>
          <a:lstStyle/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hlink"/>
                </a:solidFill>
              </a:rPr>
              <a:t>Propósito # 55:</a:t>
            </a:r>
            <a:r>
              <a:rPr lang="es-ES_tradnl" altLang="en-US" dirty="0" smtClean="0">
                <a:solidFill>
                  <a:srgbClr val="CC0000"/>
                </a:solidFill>
              </a:rPr>
              <a:t>  </a:t>
            </a:r>
            <a:r>
              <a:rPr lang="es-ES_tradnl" altLang="en-US" dirty="0" smtClean="0"/>
              <a:t>¿Como seguimos el repaso de los Pronombres de Objeto Directo?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rgbClr val="7030A0"/>
                </a:solidFill>
              </a:rPr>
              <a:t>L.O. to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practice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use of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direct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.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hlink"/>
                </a:solidFill>
              </a:rPr>
              <a:t>Actividad Inicial:</a:t>
            </a:r>
          </a:p>
          <a:p>
            <a:pPr marL="552450" indent="-552450" eaLnBrk="1" hangingPunct="1"/>
            <a:r>
              <a:rPr lang="es-ES_tradnl" altLang="en-US" dirty="0" smtClean="0"/>
              <a:t>Copia y remplaza con el P.O.D.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Gloria bebe café todos los días.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festival celebra la herencia hispana.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Nosotros comemos caramelos en Halloween.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Las chicas saben bailar danzas caribeñas.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534400" cy="1143000"/>
          </a:xfrm>
          <a:noFill/>
        </p:spPr>
        <p:txBody>
          <a:bodyPr/>
          <a:lstStyle/>
          <a:p>
            <a:pPr algn="ctr" eaLnBrk="1" hangingPunct="1"/>
            <a:r>
              <a:rPr lang="en-US" altLang="en-US" dirty="0" smtClean="0"/>
              <a:t>Me llamo ________ Clase </a:t>
            </a:r>
            <a:r>
              <a:rPr lang="en-US" altLang="en-US" dirty="0" smtClean="0"/>
              <a:t>802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La fecha es el </a:t>
            </a:r>
            <a:r>
              <a:rPr lang="en-US" altLang="en-US" dirty="0" smtClean="0"/>
              <a:t>8 </a:t>
            </a:r>
            <a:r>
              <a:rPr lang="en-US" altLang="en-US" dirty="0" smtClean="0"/>
              <a:t>de </a:t>
            </a:r>
            <a:r>
              <a:rPr lang="en-US" altLang="en-US" dirty="0" err="1" smtClean="0"/>
              <a:t>marzo</a:t>
            </a:r>
            <a:r>
              <a:rPr lang="en-US" altLang="en-US" dirty="0" smtClean="0"/>
              <a:t> del 2018</a:t>
            </a:r>
          </a:p>
        </p:txBody>
      </p:sp>
    </p:spTree>
    <p:extLst>
      <p:ext uri="{BB962C8B-B14F-4D97-AF65-F5344CB8AC3E}">
        <p14:creationId xmlns:p14="http://schemas.microsoft.com/office/powerpoint/2010/main" val="33601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229600" cy="4572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en-US" sz="2500" u="sng" dirty="0" err="1" smtClean="0"/>
              <a:t>Pasos</a:t>
            </a:r>
            <a:r>
              <a:rPr lang="en-US" altLang="en-US" sz="2500" u="sng" dirty="0" smtClean="0"/>
              <a:t> </a:t>
            </a:r>
            <a:r>
              <a:rPr lang="en-US" altLang="en-US" sz="2500" dirty="0" smtClean="0"/>
              <a:t>(steps)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verb </a:t>
            </a:r>
            <a:r>
              <a:rPr lang="en-US" altLang="en-US" sz="2500" i="1" dirty="0" smtClean="0"/>
              <a:t>(the conjugated one)</a:t>
            </a:r>
            <a:endParaRPr lang="en-US" altLang="en-US" sz="25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Ask yourself: what/whom? Is taking the action of the verb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Direct Object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Gender </a:t>
            </a:r>
            <a:r>
              <a:rPr lang="en-US" altLang="en-US" sz="2500" i="1" dirty="0" smtClean="0"/>
              <a:t>(</a:t>
            </a:r>
            <a:r>
              <a:rPr lang="en-US" altLang="en-US" sz="2500" i="1" dirty="0" err="1" smtClean="0"/>
              <a:t>m,f</a:t>
            </a:r>
            <a:r>
              <a:rPr lang="en-US" altLang="en-US" sz="2500" i="1" dirty="0" smtClean="0"/>
              <a:t>)</a:t>
            </a:r>
            <a:r>
              <a:rPr lang="en-US" altLang="en-US" sz="2500" dirty="0" smtClean="0"/>
              <a:t> and Number </a:t>
            </a:r>
            <a:r>
              <a:rPr lang="en-US" altLang="en-US" sz="2500" i="1" dirty="0" smtClean="0"/>
              <a:t>(</a:t>
            </a:r>
            <a:r>
              <a:rPr lang="en-US" altLang="en-US" sz="2500" i="1" dirty="0" err="1" smtClean="0"/>
              <a:t>s,p</a:t>
            </a:r>
            <a:r>
              <a:rPr lang="en-US" altLang="en-US" sz="2500" i="1" dirty="0" smtClean="0"/>
              <a:t>) </a:t>
            </a:r>
            <a:r>
              <a:rPr lang="en-US" altLang="en-US" sz="2500" dirty="0" smtClean="0"/>
              <a:t>of the D.O.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Decide what P.O.D you will use to replace the Direct Object </a:t>
            </a:r>
            <a:r>
              <a:rPr lang="en-US" altLang="en-US" sz="2500" i="1" dirty="0" smtClean="0"/>
              <a:t>(Lo, La, Los, Las)</a:t>
            </a:r>
            <a:endParaRPr lang="en-US" altLang="en-US" sz="25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Replace the D.O with the P.O.D. n place it BEFORE the verb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1298575" y="301625"/>
            <a:ext cx="7616825" cy="1143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</a:rPr>
              <a:t>Mas practica de los Pronombres de Objeto Directo (P.O.D.)</a:t>
            </a:r>
          </a:p>
        </p:txBody>
      </p:sp>
    </p:spTree>
    <p:extLst>
      <p:ext uri="{BB962C8B-B14F-4D97-AF65-F5344CB8AC3E}">
        <p14:creationId xmlns:p14="http://schemas.microsoft.com/office/powerpoint/2010/main" val="36081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763000" cy="45259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8000"/>
                </a:solidFill>
              </a:rPr>
              <a:t>Luisa </a:t>
            </a:r>
            <a:r>
              <a:rPr lang="en-US" altLang="en-US" dirty="0" err="1" smtClean="0">
                <a:solidFill>
                  <a:srgbClr val="008000"/>
                </a:solidFill>
              </a:rPr>
              <a:t>tiene</a:t>
            </a:r>
            <a:r>
              <a:rPr lang="en-US" altLang="en-US" dirty="0" smtClean="0">
                <a:solidFill>
                  <a:srgbClr val="008000"/>
                </a:solidFill>
              </a:rPr>
              <a:t> </a:t>
            </a:r>
            <a:r>
              <a:rPr lang="en-US" altLang="en-US" dirty="0" err="1" smtClean="0">
                <a:solidFill>
                  <a:srgbClr val="008000"/>
                </a:solidFill>
              </a:rPr>
              <a:t>una</a:t>
            </a:r>
            <a:r>
              <a:rPr lang="en-US" altLang="en-US" dirty="0" smtClean="0">
                <a:solidFill>
                  <a:srgbClr val="008000"/>
                </a:solidFill>
              </a:rPr>
              <a:t> </a:t>
            </a:r>
            <a:r>
              <a:rPr lang="en-US" altLang="en-US" dirty="0" err="1" smtClean="0">
                <a:solidFill>
                  <a:srgbClr val="008000"/>
                </a:solidFill>
              </a:rPr>
              <a:t>taza</a:t>
            </a:r>
            <a:r>
              <a:rPr lang="en-US" altLang="en-US" dirty="0" smtClean="0">
                <a:solidFill>
                  <a:srgbClr val="008000"/>
                </a:solidFill>
              </a:rPr>
              <a:t> de </a:t>
            </a:r>
            <a:r>
              <a:rPr lang="en-US" altLang="en-US" dirty="0" err="1" smtClean="0">
                <a:solidFill>
                  <a:srgbClr val="008000"/>
                </a:solidFill>
              </a:rPr>
              <a:t>agua</a:t>
            </a:r>
            <a:r>
              <a:rPr lang="en-US" altLang="en-US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008000"/>
                </a:solidFill>
              </a:rPr>
              <a:t>Luisa la </a:t>
            </a:r>
            <a:r>
              <a:rPr lang="en-US" altLang="en-US" dirty="0" err="1" smtClean="0">
                <a:solidFill>
                  <a:srgbClr val="008000"/>
                </a:solidFill>
              </a:rPr>
              <a:t>tiene</a:t>
            </a:r>
            <a:r>
              <a:rPr lang="en-US" altLang="en-US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FF3300"/>
                </a:solidFill>
              </a:rPr>
              <a:t>La </a:t>
            </a:r>
            <a:r>
              <a:rPr lang="en-US" altLang="en-US" dirty="0" err="1" smtClean="0">
                <a:solidFill>
                  <a:srgbClr val="FF3300"/>
                </a:solidFill>
              </a:rPr>
              <a:t>profesora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cerró</a:t>
            </a:r>
            <a:r>
              <a:rPr lang="en-US" altLang="en-US" dirty="0" smtClean="0">
                <a:solidFill>
                  <a:srgbClr val="FF3300"/>
                </a:solidFill>
              </a:rPr>
              <a:t> la </a:t>
            </a:r>
            <a:r>
              <a:rPr lang="en-US" altLang="en-US" dirty="0" err="1" smtClean="0">
                <a:solidFill>
                  <a:srgbClr val="FF3300"/>
                </a:solidFill>
              </a:rPr>
              <a:t>puerta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muy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temprano</a:t>
            </a:r>
            <a:r>
              <a:rPr lang="en-US" altLang="en-US" dirty="0" smtClean="0">
                <a:solidFill>
                  <a:srgbClr val="FF33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FF33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FF3300"/>
                </a:solidFill>
              </a:rPr>
              <a:t>La </a:t>
            </a:r>
            <a:r>
              <a:rPr lang="en-US" altLang="en-US" dirty="0" err="1" smtClean="0">
                <a:solidFill>
                  <a:srgbClr val="FF3300"/>
                </a:solidFill>
              </a:rPr>
              <a:t>profesora</a:t>
            </a:r>
            <a:r>
              <a:rPr lang="en-US" altLang="en-US" dirty="0" smtClean="0">
                <a:solidFill>
                  <a:srgbClr val="FF3300"/>
                </a:solidFill>
              </a:rPr>
              <a:t> la </a:t>
            </a:r>
            <a:r>
              <a:rPr lang="en-US" altLang="en-US" dirty="0" err="1" smtClean="0">
                <a:solidFill>
                  <a:srgbClr val="FF3300"/>
                </a:solidFill>
              </a:rPr>
              <a:t>cerró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muy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temprano</a:t>
            </a:r>
            <a:r>
              <a:rPr lang="en-US" altLang="en-US" dirty="0" smtClean="0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676400" y="13716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981200" y="129540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CC"/>
                </a:solidFill>
              </a:rPr>
              <a:t>v.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2590800" y="838200"/>
            <a:ext cx="35052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48375" y="9906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FF0000"/>
                </a:solidFill>
              </a:rPr>
              <a:t>D.O.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2057400" y="1371600"/>
            <a:ext cx="13716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1600200" y="1981200"/>
            <a:ext cx="609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048000" y="34290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317875" y="335280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CC"/>
                </a:solidFill>
              </a:rPr>
              <a:t>v.</a:t>
            </a:r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4038600" y="2971800"/>
            <a:ext cx="1752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334000" y="27432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FF0000"/>
                </a:solidFill>
              </a:rPr>
              <a:t>D.O.</a:t>
            </a: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3429000" y="3505200"/>
            <a:ext cx="9906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2971800" y="4038600"/>
            <a:ext cx="609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0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762000" y="1524000"/>
            <a:ext cx="8382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compró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Rosaura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anteojos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de sol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ayer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Entregaste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examen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tiempo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 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usó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Gustavo la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toalla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despues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de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nadar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necesitaron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uds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guantes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Analizaste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resultados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Practicaste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el surfing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durante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las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vacaciones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1280" y="-50437"/>
            <a:ext cx="8041440" cy="10410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Actividades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533400"/>
            <a:ext cx="86868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 and answer the questions using the P.O.D</a:t>
            </a: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28049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90600" y="304800"/>
            <a:ext cx="7924800" cy="62484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 eaLnBrk="1" hangingPunct="1">
              <a:buFont typeface="+mj-lt"/>
              <a:buAutoNum type="arabicPeriod" startAt="7"/>
            </a:pPr>
            <a:r>
              <a:rPr lang="es-ES_tradnl" altLang="en-US" kern="0" smtClean="0"/>
              <a:t>¿Llevaste los esquís a Aspen?</a:t>
            </a:r>
          </a:p>
          <a:p>
            <a:pPr marL="552450" indent="-552450" eaLnBrk="1" hangingPunct="1">
              <a:buFont typeface="+mj-lt"/>
              <a:buAutoNum type="arabicPeriod" startAt="7"/>
            </a:pPr>
            <a:endParaRPr lang="es-ES_tradnl" altLang="en-US" kern="0" smtClean="0">
              <a:solidFill>
                <a:schemeClr val="tx2"/>
              </a:solidFill>
            </a:endParaRPr>
          </a:p>
          <a:p>
            <a:pPr marL="552450" indent="-552450" eaLnBrk="1" hangingPunct="1">
              <a:buFont typeface="+mj-lt"/>
              <a:buAutoNum type="arabicPeriod" startAt="7"/>
            </a:pPr>
            <a:r>
              <a:rPr lang="es-ES_tradnl" altLang="en-US" kern="0" smtClean="0"/>
              <a:t>¿Invitaron a los profesores al festival?</a:t>
            </a:r>
          </a:p>
          <a:p>
            <a:pPr marL="552450" indent="-552450" eaLnBrk="1" hangingPunct="1">
              <a:buFont typeface="+mj-lt"/>
              <a:buAutoNum type="arabicPeriod" startAt="7"/>
            </a:pPr>
            <a:endParaRPr lang="es-ES_tradnl" altLang="en-US" kern="0" smtClean="0"/>
          </a:p>
          <a:p>
            <a:pPr marL="552450" indent="-552450" eaLnBrk="1" hangingPunct="1">
              <a:buFont typeface="+mj-lt"/>
              <a:buAutoNum type="arabicPeriod" startAt="7"/>
            </a:pPr>
            <a:r>
              <a:rPr lang="es-ES_tradnl" altLang="en-US" kern="0" smtClean="0"/>
              <a:t>¿Preparaste una comida especial?</a:t>
            </a:r>
          </a:p>
          <a:p>
            <a:pPr marL="552450" indent="-552450" eaLnBrk="1" hangingPunct="1">
              <a:buFont typeface="+mj-lt"/>
              <a:buAutoNum type="arabicPeriod" startAt="7"/>
            </a:pPr>
            <a:endParaRPr lang="es-ES_tradnl" altLang="en-US" kern="0" smtClean="0"/>
          </a:p>
          <a:p>
            <a:pPr marL="552450" indent="-552450" eaLnBrk="1" hangingPunct="1">
              <a:buFont typeface="+mj-lt"/>
              <a:buAutoNum type="arabicPeriod" startAt="7"/>
            </a:pPr>
            <a:r>
              <a:rPr lang="es-ES_tradnl" altLang="en-US" kern="0" smtClean="0"/>
              <a:t>¿Tomaron uds. bastantes gaseosas?</a:t>
            </a:r>
          </a:p>
          <a:p>
            <a:pPr marL="552450" indent="-552450" eaLnBrk="1" hangingPunct="1">
              <a:buFont typeface="+mj-lt"/>
              <a:buAutoNum type="arabicPeriod" startAt="7"/>
            </a:pPr>
            <a:endParaRPr lang="es-ES_tradnl" altLang="en-US" kern="0" smtClean="0"/>
          </a:p>
          <a:p>
            <a:pPr marL="552450" indent="-552450" eaLnBrk="1" hangingPunct="1">
              <a:buFont typeface="+mj-lt"/>
              <a:buAutoNum type="arabicPeriod" startAt="7"/>
            </a:pPr>
            <a:r>
              <a:rPr lang="es-ES_tradnl" altLang="en-US" kern="0" smtClean="0"/>
              <a:t>¿Compraron uds. muchas golosinas</a:t>
            </a:r>
            <a:r>
              <a:rPr lang="es-ES_tradnl" altLang="en-US" sz="1600" i="1" kern="0" smtClean="0"/>
              <a:t> (junkfood)</a:t>
            </a:r>
            <a:r>
              <a:rPr lang="es-ES_tradnl" altLang="en-US" kern="0" smtClean="0"/>
              <a:t> la escuela?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313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PRONOMBRES DE OBJETO DIRECTO</a:t>
            </a:r>
          </a:p>
          <a:p>
            <a:pPr eaLnBrk="1" hangingPunct="1"/>
            <a:r>
              <a:rPr lang="en-US" altLang="en-US" dirty="0"/>
              <a:t>STUDY for </a:t>
            </a:r>
            <a:r>
              <a:rPr lang="en-US" altLang="en-US" u="sng" dirty="0"/>
              <a:t>Quiz 4: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7 </a:t>
            </a:r>
            <a:r>
              <a:rPr lang="en-US" altLang="en-US" b="1" dirty="0" smtClean="0"/>
              <a:t>MONDAY</a:t>
            </a:r>
            <a:r>
              <a:rPr lang="en-US" altLang="en-US" b="1" dirty="0" smtClean="0"/>
              <a:t>!!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P.O.D- </a:t>
            </a:r>
            <a:r>
              <a:rPr lang="en-US" altLang="en-US" i="1" dirty="0"/>
              <a:t>direct object pronouns</a:t>
            </a:r>
          </a:p>
          <a:p>
            <a:pPr lvl="1" eaLnBrk="1" hangingPunct="1"/>
            <a:r>
              <a:rPr lang="en-US" altLang="en-US" dirty="0"/>
              <a:t>PRETERITO (-</a:t>
            </a:r>
            <a:r>
              <a:rPr lang="en-US" altLang="en-US" i="1" dirty="0"/>
              <a:t>AR verbs, -car, -gar, -</a:t>
            </a:r>
            <a:r>
              <a:rPr lang="en-US" altLang="en-US" i="1" dirty="0" err="1"/>
              <a:t>zar</a:t>
            </a:r>
            <a:r>
              <a:rPr lang="en-US" altLang="en-US" i="1" dirty="0"/>
              <a:t>; SER &amp; IR</a:t>
            </a:r>
            <a:r>
              <a:rPr lang="en-US" altLang="en-US" i="1" dirty="0" smtClean="0"/>
              <a:t>)</a:t>
            </a:r>
          </a:p>
          <a:p>
            <a:pPr lvl="1" eaLnBrk="1" hangingPunct="1"/>
            <a:r>
              <a:rPr lang="en-US" altLang="en-US" dirty="0" smtClean="0"/>
              <a:t>MAPS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26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6662</TotalTime>
  <Words>327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1_Eclipse</vt:lpstr>
      <vt:lpstr>Me llamo ________ Clase 802 La fecha es el 8 de marzo del 2018</vt:lpstr>
      <vt:lpstr>Mas practica de los Pronombres de Objeto Directo (P.O.D.)</vt:lpstr>
      <vt:lpstr>PowerPoint Presentation</vt:lpstr>
      <vt:lpstr>PowerPoint Presentation</vt:lpstr>
      <vt:lpstr>PowerPoint Presentation</vt:lpstr>
      <vt:lpstr>Tarea # 55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802 La fecha es el 19 de enero del 2016</dc:title>
  <dc:creator>Helen Zumaeta</dc:creator>
  <cp:lastModifiedBy>Helen Zumaeta</cp:lastModifiedBy>
  <cp:revision>25</cp:revision>
  <cp:lastPrinted>2016-01-19T18:39:02Z</cp:lastPrinted>
  <dcterms:created xsi:type="dcterms:W3CDTF">2016-01-16T00:38:55Z</dcterms:created>
  <dcterms:modified xsi:type="dcterms:W3CDTF">2018-03-08T14:34:09Z</dcterms:modified>
</cp:coreProperties>
</file>